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88" r:id="rId4"/>
    <p:sldId id="287" r:id="rId5"/>
    <p:sldId id="258" r:id="rId6"/>
    <p:sldId id="262" r:id="rId7"/>
    <p:sldId id="263" r:id="rId8"/>
    <p:sldId id="295" r:id="rId9"/>
    <p:sldId id="264" r:id="rId10"/>
    <p:sldId id="265" r:id="rId11"/>
    <p:sldId id="266" r:id="rId12"/>
    <p:sldId id="282" r:id="rId13"/>
    <p:sldId id="267" r:id="rId14"/>
    <p:sldId id="268" r:id="rId15"/>
    <p:sldId id="284" r:id="rId16"/>
    <p:sldId id="292" r:id="rId17"/>
    <p:sldId id="294" r:id="rId18"/>
    <p:sldId id="269" r:id="rId19"/>
    <p:sldId id="283" r:id="rId20"/>
    <p:sldId id="29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 Тымко" initials="СТ" lastIdx="2" clrIdx="0">
    <p:extLst>
      <p:ext uri="{19B8F6BF-5375-455C-9EA6-DF929625EA0E}">
        <p15:presenceInfo xmlns="" xmlns:p15="http://schemas.microsoft.com/office/powerpoint/2012/main" userId="fee70a1dee86b64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4989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8829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8586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7775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5058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4845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021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6352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2207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9036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9734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FFFF00"/>
            </a:gs>
            <a:gs pos="61000">
              <a:srgbClr val="FF0000"/>
            </a:gs>
            <a:gs pos="25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11D8-B559-4BBB-8CDD-80705509BB37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D8300-1D3B-4F23-BDE8-E5FC5CA1B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601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4.wdp"/><Relationship Id="rId3" Type="http://schemas.openxmlformats.org/officeDocument/2006/relationships/image" Target="../media/image58.jpeg"/><Relationship Id="rId7" Type="http://schemas.microsoft.com/office/2007/relationships/hdphoto" Target="../media/hdphoto1.wdp"/><Relationship Id="rId12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3.wdp"/><Relationship Id="rId5" Type="http://schemas.openxmlformats.org/officeDocument/2006/relationships/image" Target="../media/image60.jpeg"/><Relationship Id="rId15" Type="http://schemas.microsoft.com/office/2007/relationships/hdphoto" Target="../media/hdphoto5.wdp"/><Relationship Id="rId10" Type="http://schemas.openxmlformats.org/officeDocument/2006/relationships/image" Target="../media/image63.png"/><Relationship Id="rId4" Type="http://schemas.openxmlformats.org/officeDocument/2006/relationships/image" Target="../media/image59.jpeg"/><Relationship Id="rId9" Type="http://schemas.microsoft.com/office/2007/relationships/hdphoto" Target="../media/hdphoto2.wdp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59" y="-101501"/>
            <a:ext cx="4593297" cy="3444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56" y="-61873"/>
            <a:ext cx="4577910" cy="343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73" y="-81393"/>
            <a:ext cx="4566487" cy="342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98" y="3383100"/>
            <a:ext cx="4372864" cy="351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34" y="3447595"/>
            <a:ext cx="4368732" cy="351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73" y="3419508"/>
            <a:ext cx="4566487" cy="351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66653" y="2967335"/>
            <a:ext cx="8858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Цікаві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уроки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німецької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мови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638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55" y="0"/>
            <a:ext cx="3992547" cy="600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80" y="1180182"/>
            <a:ext cx="3774698" cy="567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1" y="1180182"/>
            <a:ext cx="3774697" cy="567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82589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38" y="0"/>
            <a:ext cx="45592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38200" y="1269647"/>
            <a:ext cx="607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9 клас – один з випускних класів, хтось покине стіни нашого ліцею, а хтось й надалі робитиме вигляд, що виконує домашнє завдання)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4402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95" y="2007120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618745" y="507518"/>
            <a:ext cx="5573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роботи у ванній кімнаті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" y="507518"/>
            <a:ext cx="6210773" cy="465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7230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9902"/>
            <a:ext cx="6440168" cy="382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68" y="0"/>
            <a:ext cx="6069331" cy="403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68" y="3109902"/>
            <a:ext cx="6069333" cy="382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48978" y="3111826"/>
            <a:ext cx="2382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320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602 L -0.40912 -0.434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1182" y="2766218"/>
            <a:ext cx="7510818" cy="1325563"/>
          </a:xfrm>
        </p:spPr>
        <p:txBody>
          <a:bodyPr>
            <a:noAutofit/>
          </a:bodyPr>
          <a:lstStyle/>
          <a:p>
            <a: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 клас – це найкращий рік, адже, лише в цей рік можна почати готуватись до ДПА або ЗНО з німецької мови…</a:t>
            </a:r>
            <a:b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Ну, або ж можна  просто ходити на </a:t>
            </a:r>
            <a:r>
              <a:rPr lang="uk-UA" sz="4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уроки</a:t>
            </a:r>
            <a: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і складати нові казки про те, чому не зробив </a:t>
            </a:r>
            <a:r>
              <a:rPr lang="uk-UA" sz="4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домашку</a:t>
            </a:r>
            <a: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r>
              <a:rPr lang="uk-UA" sz="4800" dirty="0"/>
              <a:t>   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40502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6" y="78276"/>
            <a:ext cx="7596554" cy="427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518"/>
            <a:ext cx="773571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728498" y="4638187"/>
            <a:ext cx="41873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</a:t>
            </a:r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мпровізація </a:t>
            </a:r>
          </a:p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рулить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459" y="945178"/>
            <a:ext cx="4540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Казки не конають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1836620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91"/>
            <a:ext cx="3866064" cy="340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90075"/>
            <a:ext cx="3866063" cy="296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1" y="3890075"/>
            <a:ext cx="3950096" cy="296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22" t="12336"/>
          <a:stretch/>
        </p:blipFill>
        <p:spPr>
          <a:xfrm>
            <a:off x="8087995" y="3890075"/>
            <a:ext cx="3950097" cy="296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1" y="8653"/>
            <a:ext cx="3950096" cy="344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95" y="-19283"/>
            <a:ext cx="3950096" cy="344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-1" y="5741060"/>
            <a:ext cx="1255370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Після курсів ІТ можна й за німецьку взятись)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03322" y="2272493"/>
            <a:ext cx="91470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Дзвінок мамі </a:t>
            </a:r>
            <a:r>
              <a:rPr lang="uk-UA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Торака</a:t>
            </a:r>
            <a:r>
              <a:rPr lang="uk-UA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дав результат…</a:t>
            </a:r>
            <a:endParaRPr lang="ru-RU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665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800" y="588264"/>
            <a:ext cx="9903000" cy="1102424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56" y="2620670"/>
            <a:ext cx="6163159" cy="409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5" y="171851"/>
            <a:ext cx="5685445" cy="378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3395" y="5795185"/>
            <a:ext cx="8949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Вічна боротьба за підручник 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2416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756" b="35321"/>
          <a:stretch/>
        </p:blipFill>
        <p:spPr>
          <a:xfrm>
            <a:off x="4861556" y="-1"/>
            <a:ext cx="3854450" cy="371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952"/>
            <a:ext cx="4444064" cy="333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47" b="14600"/>
          <a:stretch/>
        </p:blipFill>
        <p:spPr>
          <a:xfrm>
            <a:off x="3421477" y="3141983"/>
            <a:ext cx="5044823" cy="371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30" r="17653"/>
          <a:stretch/>
        </p:blipFill>
        <p:spPr>
          <a:xfrm>
            <a:off x="8466300" y="-1"/>
            <a:ext cx="3752487" cy="371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1261" cy="371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298514" y="5288340"/>
            <a:ext cx="3893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Пройшло вже майже чотири роки, а вони все старанніше готуються до уроку)</a:t>
            </a:r>
            <a:endParaRPr lang="ru-RU" sz="24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2685" y="2259579"/>
            <a:ext cx="3686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11 клас – ветерани нашого ліцею, вони першими в ліцеї дізнались, хто така Мар’яна Георгіївна…</a:t>
            </a:r>
          </a:p>
        </p:txBody>
      </p:sp>
    </p:spTree>
    <p:extLst>
      <p:ext uri="{BB962C8B-B14F-4D97-AF65-F5344CB8AC3E}">
        <p14:creationId xmlns="" xmlns:p14="http://schemas.microsoft.com/office/powerpoint/2010/main" val="450962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26 -0.01319 L 0.33203 0.17686 L 0.33203 0.17732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50"/>
                            </p:stCondLst>
                            <p:childTnLst>
                              <p:par>
                                <p:cTn id="34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599"/>
          <a:stretch/>
        </p:blipFill>
        <p:spPr>
          <a:xfrm>
            <a:off x="3854450" y="0"/>
            <a:ext cx="8337550" cy="328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44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01"/>
          <a:stretch/>
        </p:blipFill>
        <p:spPr>
          <a:xfrm>
            <a:off x="3854450" y="3285640"/>
            <a:ext cx="8370277" cy="357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05591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12" y="0"/>
            <a:ext cx="65449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8" y="1027906"/>
            <a:ext cx="6544903" cy="446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97" y="2506662"/>
            <a:ext cx="65449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89512" y="5934670"/>
            <a:ext cx="10038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Креативні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уроки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німецької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мови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010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09" y="-102199"/>
            <a:ext cx="4839622" cy="32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5" y="702598"/>
            <a:ext cx="4839622" cy="305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53" y="1501008"/>
            <a:ext cx="4839622" cy="32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91" y="2505702"/>
            <a:ext cx="4630903" cy="32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78" y="3701495"/>
            <a:ext cx="4839622" cy="32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78" y="-107909"/>
            <a:ext cx="4839622" cy="32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23" y="1183841"/>
            <a:ext cx="4839622" cy="32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41" y="2525280"/>
            <a:ext cx="4839622" cy="321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" y="3547028"/>
            <a:ext cx="5068277" cy="3369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16482" y="5804899"/>
            <a:ext cx="11388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 чого призводить німецька мова…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093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449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87" y="2412376"/>
            <a:ext cx="6931213" cy="460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103674"/>
            <a:ext cx="7544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Мар’яна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Георгіївна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Дєлаєт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што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-то </a:t>
            </a: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важноє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8186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79" y="2170481"/>
            <a:ext cx="7397220" cy="491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42" y="709542"/>
            <a:ext cx="7708018" cy="512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97" y="-22152"/>
            <a:ext cx="65449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69195" y="6044145"/>
            <a:ext cx="10306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Ми завжди раді Гостям на </a:t>
            </a:r>
            <a:r>
              <a:rPr lang="uk-UA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уроках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6755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43522" cy="498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41" y="367320"/>
            <a:ext cx="6712621" cy="503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31" y="1027906"/>
            <a:ext cx="6514689" cy="48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12" y="1670305"/>
            <a:ext cx="6431844" cy="482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4868" y="2111457"/>
            <a:ext cx="5368150" cy="402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8205" y="6160782"/>
            <a:ext cx="8621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Коли набридають звичайні </a:t>
            </a:r>
            <a:r>
              <a:rPr lang="uk-UA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уроки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016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32" y="0"/>
            <a:ext cx="87106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2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0"/>
            <a:ext cx="4559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75587" y="2967335"/>
            <a:ext cx="2031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 клас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534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00579 L -0.41966 0.42269 " pathEditMode="relative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12" y="-1"/>
            <a:ext cx="6920467" cy="460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" y="0"/>
            <a:ext cx="6920465" cy="460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23" y="2862770"/>
            <a:ext cx="6009277" cy="3995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7371" y="4891314"/>
            <a:ext cx="5805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8 клас в нас лише пів року, тому вони старанно вивчають німецьку мову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2303009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4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30388" y="4523180"/>
            <a:ext cx="7722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Результат підготовки Д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/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688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1" y="-1"/>
            <a:ext cx="45593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61836" y="365125"/>
            <a:ext cx="4668329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Міні </a:t>
            </a:r>
            <a:r>
              <a:rPr lang="uk-UA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місс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Буковини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нарешті 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згадала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про 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німецьку мову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583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178</Words>
  <Application>Microsoft Office PowerPoint</Application>
  <PresentationFormat>Произвольный</PresentationFormat>
  <Paragraphs>29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10 клас – це найкращий рік, адже, лише в цей рік можна почати готуватись до ДПА або ЗНО з німецької мови… Ну, або ж можна  просто ходити на уроки, і складати нові казки про те, чому не зробив домашку)    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Тымко</dc:creator>
  <cp:lastModifiedBy>1</cp:lastModifiedBy>
  <cp:revision>74</cp:revision>
  <dcterms:created xsi:type="dcterms:W3CDTF">2016-03-09T16:22:37Z</dcterms:created>
  <dcterms:modified xsi:type="dcterms:W3CDTF">2016-04-17T20:06:04Z</dcterms:modified>
</cp:coreProperties>
</file>