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CE01493-F4B5-402F-928C-AEF2B4E93C0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99E9B2D-0A71-42B8-824C-4D39E06814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Deutsch </a:t>
            </a:r>
            <a:r>
              <a:rPr lang="en-US" dirty="0" err="1" smtClean="0"/>
              <a:t>macht</a:t>
            </a:r>
            <a:r>
              <a:rPr lang="en-US" dirty="0" smtClean="0"/>
              <a:t> </a:t>
            </a:r>
            <a:r>
              <a:rPr lang="en-US" dirty="0" err="1" smtClean="0"/>
              <a:t>Freunde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Von </a:t>
            </a:r>
            <a:r>
              <a:rPr lang="en-US" dirty="0" err="1" smtClean="0"/>
              <a:t>Nika</a:t>
            </a:r>
            <a:r>
              <a:rPr lang="en-US" dirty="0" smtClean="0"/>
              <a:t> </a:t>
            </a:r>
            <a:r>
              <a:rPr lang="en-US" dirty="0" err="1" smtClean="0"/>
              <a:t>Penteljuk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d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Deutsch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Brücke</a:t>
            </a:r>
            <a:r>
              <a:rPr lang="en-US" dirty="0" smtClean="0"/>
              <a:t> </a:t>
            </a:r>
            <a:r>
              <a:rPr lang="en-US" dirty="0" err="1" smtClean="0"/>
              <a:t>zur</a:t>
            </a:r>
            <a:r>
              <a:rPr lang="en-US" dirty="0" smtClean="0"/>
              <a:t> Welt.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684022-A-door-wide-open-on-earth-globe-and-stairway-leading-to-it-Stock-Pho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5504" y="1481138"/>
            <a:ext cx="367299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Deutsch </a:t>
            </a:r>
            <a:r>
              <a:rPr lang="en-US" dirty="0" err="1" smtClean="0"/>
              <a:t>öffnet</a:t>
            </a:r>
            <a:r>
              <a:rPr lang="en-US" dirty="0" smtClean="0"/>
              <a:t> </a:t>
            </a:r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Türen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980038_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379" y="1481138"/>
            <a:ext cx="529924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642918"/>
            <a:ext cx="7901014" cy="77472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Ich</a:t>
            </a:r>
            <a:r>
              <a:rPr lang="en-US" dirty="0" smtClean="0"/>
              <a:t>  </a:t>
            </a:r>
            <a:r>
              <a:rPr lang="en-US" dirty="0" err="1" smtClean="0"/>
              <a:t>habe</a:t>
            </a:r>
            <a:r>
              <a:rPr lang="en-US" dirty="0" smtClean="0"/>
              <a:t> </a:t>
            </a:r>
            <a:r>
              <a:rPr lang="en-US" dirty="0" err="1" smtClean="0">
                <a:effectLst/>
              </a:rPr>
              <a:t>gro</a:t>
            </a:r>
            <a:r>
              <a:rPr lang="en-US" dirty="0" err="1" smtClean="0"/>
              <a:t>ße</a:t>
            </a:r>
            <a:r>
              <a:rPr lang="en-US" dirty="0" smtClean="0"/>
              <a:t> Lust, mal in Deutschland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leben</a:t>
            </a:r>
            <a:r>
              <a:rPr lang="en-US" dirty="0" smtClean="0"/>
              <a:t>.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ru-RU" dirty="0"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Kultur</a:t>
            </a:r>
            <a:r>
              <a:rPr lang="en-US" dirty="0" smtClean="0"/>
              <a:t> und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Menschen</a:t>
            </a:r>
            <a:r>
              <a:rPr lang="en-US" dirty="0" smtClean="0"/>
              <a:t> </a:t>
            </a:r>
            <a:r>
              <a:rPr lang="en-US" dirty="0" err="1" smtClean="0"/>
              <a:t>kennenzulernen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скачанные файлы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1857364"/>
            <a:ext cx="3790554" cy="2839257"/>
          </a:xfrm>
        </p:spPr>
      </p:pic>
      <p:pic>
        <p:nvPicPr>
          <p:cNvPr id="8" name="Содержимое 7" descr="n-HALLO-large57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857364"/>
            <a:ext cx="3962080" cy="285752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is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584700"/>
            <a:ext cx="7643866" cy="44434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7224" y="785794"/>
            <a:ext cx="6929486" cy="214314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Deutschkenntnissen</a:t>
            </a:r>
            <a:r>
              <a:rPr lang="en-US" sz="2400" dirty="0" smtClean="0"/>
              <a:t> </a:t>
            </a:r>
            <a:r>
              <a:rPr lang="en-US" sz="2400" dirty="0" err="1" smtClean="0"/>
              <a:t>kann</a:t>
            </a:r>
            <a:r>
              <a:rPr lang="en-US" sz="2400" dirty="0" smtClean="0"/>
              <a:t> man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nur</a:t>
            </a:r>
            <a:r>
              <a:rPr lang="en-US" sz="2400" dirty="0" smtClean="0"/>
              <a:t> in den </a:t>
            </a:r>
            <a:r>
              <a:rPr lang="en-US" sz="2400" dirty="0" err="1" smtClean="0"/>
              <a:t>deutschsprachigen</a:t>
            </a:r>
            <a:r>
              <a:rPr lang="en-US" sz="2400" dirty="0" smtClean="0"/>
              <a:t> </a:t>
            </a:r>
            <a:r>
              <a:rPr lang="en-US" sz="2400" dirty="0" err="1" smtClean="0"/>
              <a:t>Ländern</a:t>
            </a:r>
            <a:r>
              <a:rPr lang="en-US" sz="2400" dirty="0" smtClean="0"/>
              <a:t> </a:t>
            </a:r>
            <a:r>
              <a:rPr lang="en-US" sz="2400" dirty="0" err="1" smtClean="0"/>
              <a:t>reisen</a:t>
            </a:r>
            <a:r>
              <a:rPr lang="en-US" sz="2400" dirty="0" smtClean="0"/>
              <a:t>, </a:t>
            </a:r>
            <a:r>
              <a:rPr lang="en-US" sz="2400" dirty="0" err="1" smtClean="0"/>
              <a:t>sondern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in </a:t>
            </a:r>
            <a:r>
              <a:rPr lang="en-US" sz="2400" dirty="0" err="1" smtClean="0"/>
              <a:t>anderen</a:t>
            </a:r>
            <a:r>
              <a:rPr lang="en-US" sz="2400" dirty="0" smtClean="0"/>
              <a:t> </a:t>
            </a:r>
            <a:r>
              <a:rPr lang="en-US" sz="2400" dirty="0" err="1" smtClean="0"/>
              <a:t>Ländern</a:t>
            </a:r>
            <a:r>
              <a:rPr lang="en-US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57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Deutsch macht Freunde</vt:lpstr>
      <vt:lpstr>Deutsch ist eine Brücke zur Welt.</vt:lpstr>
      <vt:lpstr>Deutsch öffnet viele Türen.</vt:lpstr>
      <vt:lpstr>Ich  habe große Lust, mal in Deutschland zu leben. </vt:lpstr>
      <vt:lpstr>Man kann eine neue Kultur und neue Menschen kennenzulernen.</vt:lpstr>
      <vt:lpstr>Mit Deutschkenntnissen kann man nicht nur in den deutschsprachigen Ländern reisen, sondern auch in anderen Ländern.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 macht Freunde</dc:title>
  <dc:creator>User</dc:creator>
  <cp:lastModifiedBy>User</cp:lastModifiedBy>
  <cp:revision>4</cp:revision>
  <dcterms:created xsi:type="dcterms:W3CDTF">2016-02-15T15:20:33Z</dcterms:created>
  <dcterms:modified xsi:type="dcterms:W3CDTF">2016-02-15T15:54:12Z</dcterms:modified>
</cp:coreProperties>
</file>