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1283A2-49BC-46FC-847F-F73A9929A87C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BE7255-8D04-4FD4-9AE7-482B7DD67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Von </a:t>
            </a:r>
            <a:r>
              <a:rPr lang="en-US" sz="4000" dirty="0" err="1" smtClean="0"/>
              <a:t>Tanija</a:t>
            </a:r>
            <a:r>
              <a:rPr lang="en-US" sz="4000" dirty="0" smtClean="0"/>
              <a:t> </a:t>
            </a:r>
            <a:r>
              <a:rPr lang="en-US" sz="4000" dirty="0" err="1" smtClean="0"/>
              <a:t>Tschuwik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Deutschland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95450"/>
            <a:ext cx="7315200" cy="42291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Deutsch </a:t>
            </a:r>
            <a:r>
              <a:rPr lang="en-US" dirty="0" err="1" smtClean="0"/>
              <a:t>ist</a:t>
            </a:r>
            <a:r>
              <a:rPr lang="en-US" dirty="0" smtClean="0"/>
              <a:t> die </a:t>
            </a:r>
            <a:r>
              <a:rPr lang="en-US" dirty="0" err="1" smtClean="0"/>
              <a:t>Muttersprache</a:t>
            </a:r>
            <a:r>
              <a:rPr lang="en-US" dirty="0" smtClean="0"/>
              <a:t> </a:t>
            </a:r>
            <a:r>
              <a:rPr lang="en-US" dirty="0" err="1" smtClean="0"/>
              <a:t>Deutschlands</a:t>
            </a:r>
            <a:r>
              <a:rPr lang="en-US" dirty="0" smtClean="0"/>
              <a:t> 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ndeslaender-deutschlan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52" y="1412776"/>
            <a:ext cx="4248472" cy="504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Deutschland </a:t>
            </a:r>
            <a:r>
              <a:rPr lang="en-US" dirty="0" err="1" smtClean="0"/>
              <a:t>besteht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16 </a:t>
            </a:r>
            <a:r>
              <a:rPr lang="en-US" dirty="0" err="1" smtClean="0"/>
              <a:t>Bundesländer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5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84784"/>
            <a:ext cx="6408712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006" y="201166"/>
            <a:ext cx="7924800" cy="114300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grenzt</a:t>
            </a:r>
            <a:r>
              <a:rPr lang="en-US" dirty="0" smtClean="0"/>
              <a:t> an 9 </a:t>
            </a:r>
            <a:r>
              <a:rPr lang="en-US" dirty="0" err="1" smtClean="0"/>
              <a:t>Staaten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our-places-to-see-reichsta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229600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Hauptstadt</a:t>
            </a:r>
            <a:r>
              <a:rPr lang="en-US" dirty="0" smtClean="0"/>
              <a:t> </a:t>
            </a:r>
            <a:r>
              <a:rPr lang="en-US" dirty="0" err="1" smtClean="0"/>
              <a:t>Deutschlands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Berlin.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00808"/>
            <a:ext cx="8208912" cy="44644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Deutschland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Flüsse</a:t>
            </a:r>
            <a:r>
              <a:rPr lang="en-US" dirty="0" smtClean="0"/>
              <a:t> 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5400600"/>
          </a:xfrm>
        </p:spPr>
      </p:pic>
    </p:spTree>
    <p:extLst>
      <p:ext uri="{BB962C8B-B14F-4D97-AF65-F5344CB8AC3E}">
        <p14:creationId xmlns:p14="http://schemas.microsoft.com/office/powerpoint/2010/main" xmlns="" val="2482037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37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Deutschland</vt:lpstr>
      <vt:lpstr> Deutsch ist die Muttersprache Deutschlands .</vt:lpstr>
      <vt:lpstr>Deutschland besteht aus 16 Bundesländer.</vt:lpstr>
      <vt:lpstr>    Es grenzt an 9 Staaten.</vt:lpstr>
      <vt:lpstr>Die Hauptstadt Deutschlands ist Berlin.</vt:lpstr>
      <vt:lpstr>In Deutschland sind viele große Flüsse .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</dc:title>
  <dc:creator>User</dc:creator>
  <cp:lastModifiedBy>user</cp:lastModifiedBy>
  <cp:revision>8</cp:revision>
  <dcterms:created xsi:type="dcterms:W3CDTF">2016-02-15T15:54:38Z</dcterms:created>
  <dcterms:modified xsi:type="dcterms:W3CDTF">2016-02-22T06:36:49Z</dcterms:modified>
</cp:coreProperties>
</file>