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F6929CE-2061-4C64-9178-D67006EE3A67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3E4CE8-89A0-4983-B75B-51712F3D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29CE-2061-4C64-9178-D67006EE3A67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4CE8-89A0-4983-B75B-51712F3D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29CE-2061-4C64-9178-D67006EE3A67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4CE8-89A0-4983-B75B-51712F3D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F6929CE-2061-4C64-9178-D67006EE3A67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3E4CE8-89A0-4983-B75B-51712F3D93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F6929CE-2061-4C64-9178-D67006EE3A67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3E4CE8-89A0-4983-B75B-51712F3D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29CE-2061-4C64-9178-D67006EE3A67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4CE8-89A0-4983-B75B-51712F3D93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29CE-2061-4C64-9178-D67006EE3A67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4CE8-89A0-4983-B75B-51712F3D93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6929CE-2061-4C64-9178-D67006EE3A67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3E4CE8-89A0-4983-B75B-51712F3D93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29CE-2061-4C64-9178-D67006EE3A67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4CE8-89A0-4983-B75B-51712F3D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F6929CE-2061-4C64-9178-D67006EE3A67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3E4CE8-89A0-4983-B75B-51712F3D93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6929CE-2061-4C64-9178-D67006EE3A67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3E4CE8-89A0-4983-B75B-51712F3D93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F6929CE-2061-4C64-9178-D67006EE3A67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3E4CE8-89A0-4983-B75B-51712F3D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Deutsch </a:t>
            </a:r>
            <a:r>
              <a:rPr lang="en-US" dirty="0" err="1" smtClean="0"/>
              <a:t>als</a:t>
            </a:r>
            <a:r>
              <a:rPr lang="en-US" dirty="0" smtClean="0"/>
              <a:t> die </a:t>
            </a:r>
            <a:r>
              <a:rPr lang="en-US" dirty="0" err="1" smtClean="0"/>
              <a:t>Muttersprache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Von </a:t>
            </a:r>
            <a:r>
              <a:rPr lang="en-US" dirty="0" err="1" smtClean="0"/>
              <a:t>Natascha</a:t>
            </a:r>
            <a:r>
              <a:rPr lang="en-US" dirty="0" smtClean="0"/>
              <a:t> </a:t>
            </a:r>
            <a:r>
              <a:rPr lang="en-US" dirty="0" err="1" smtClean="0"/>
              <a:t>Saftjuk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Deutsch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zentrale</a:t>
            </a:r>
            <a:r>
              <a:rPr lang="en-US" dirty="0" smtClean="0"/>
              <a:t> </a:t>
            </a:r>
            <a:r>
              <a:rPr lang="en-US" dirty="0" err="1" smtClean="0"/>
              <a:t>europäische</a:t>
            </a:r>
            <a:r>
              <a:rPr lang="en-US" dirty="0" smtClean="0"/>
              <a:t> </a:t>
            </a:r>
            <a:r>
              <a:rPr lang="en-US" dirty="0" err="1" smtClean="0"/>
              <a:t>Sprache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Содержимое 3" descr="Intro_ET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42976" y="1785926"/>
            <a:ext cx="6143668" cy="4013212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Europa</a:t>
            </a:r>
            <a:r>
              <a:rPr lang="en-US" dirty="0" smtClean="0"/>
              <a:t> </a:t>
            </a:r>
            <a:r>
              <a:rPr lang="en-US" dirty="0" err="1" smtClean="0"/>
              <a:t>sprechen</a:t>
            </a:r>
            <a:r>
              <a:rPr lang="en-US" dirty="0" smtClean="0"/>
              <a:t> </a:t>
            </a:r>
            <a:r>
              <a:rPr lang="en-US" dirty="0" err="1" smtClean="0"/>
              <a:t>über</a:t>
            </a:r>
            <a:r>
              <a:rPr lang="en-US" dirty="0" smtClean="0"/>
              <a:t> 100 </a:t>
            </a:r>
            <a:r>
              <a:rPr lang="en-US" dirty="0" err="1" smtClean="0"/>
              <a:t>Milionen</a:t>
            </a:r>
            <a:r>
              <a:rPr lang="en-US" dirty="0" smtClean="0"/>
              <a:t> </a:t>
            </a:r>
            <a:r>
              <a:rPr lang="en-US" dirty="0" err="1" smtClean="0"/>
              <a:t>Menschen</a:t>
            </a:r>
            <a:r>
              <a:rPr lang="en-US" dirty="0" smtClean="0"/>
              <a:t> Deutsch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Muttersprache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Содержимое 3" descr="Sprache_Duden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98860" y="1600200"/>
            <a:ext cx="7384280" cy="4873625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Die deutsche </a:t>
            </a:r>
            <a:r>
              <a:rPr lang="en-US" dirty="0" err="1" smtClean="0"/>
              <a:t>Sprache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 in </a:t>
            </a:r>
            <a:r>
              <a:rPr lang="en-US" dirty="0" err="1" smtClean="0"/>
              <a:t>sehr</a:t>
            </a:r>
            <a:r>
              <a:rPr lang="en-US" dirty="0" smtClean="0"/>
              <a:t> </a:t>
            </a:r>
            <a:r>
              <a:rPr lang="en-US" dirty="0" err="1" smtClean="0"/>
              <a:t>vielen</a:t>
            </a:r>
            <a:r>
              <a:rPr lang="en-US" dirty="0" smtClean="0"/>
              <a:t> </a:t>
            </a:r>
            <a:r>
              <a:rPr lang="en-US" dirty="0" err="1" smtClean="0"/>
              <a:t>Ländern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Erde</a:t>
            </a:r>
            <a:r>
              <a:rPr lang="en-US" dirty="0" smtClean="0"/>
              <a:t> </a:t>
            </a:r>
            <a:r>
              <a:rPr lang="en-US" dirty="0" err="1" smtClean="0"/>
              <a:t>gesprochen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Содержимое 3" descr="deutschsprachige-laender-1948-1342082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363390" y="1600200"/>
            <a:ext cx="3655219" cy="4873625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920880" cy="1368152"/>
          </a:xfrm>
        </p:spPr>
        <p:txBody>
          <a:bodyPr>
            <a:noAutofit/>
          </a:bodyPr>
          <a:lstStyle/>
          <a:p>
            <a:r>
              <a:rPr lang="en-US" sz="2000" dirty="0" err="1" smtClean="0"/>
              <a:t>Zu</a:t>
            </a:r>
            <a:r>
              <a:rPr lang="en-US" sz="2000" dirty="0" smtClean="0"/>
              <a:t> </a:t>
            </a:r>
            <a:r>
              <a:rPr lang="en-US" sz="2000" dirty="0" err="1" smtClean="0"/>
              <a:t>aller</a:t>
            </a:r>
            <a:r>
              <a:rPr lang="en-US" sz="2000" dirty="0" smtClean="0"/>
              <a:t> </a:t>
            </a:r>
            <a:r>
              <a:rPr lang="en-US" sz="2000" dirty="0" err="1" smtClean="0"/>
              <a:t>erst</a:t>
            </a:r>
            <a:r>
              <a:rPr lang="en-US" sz="2000" dirty="0"/>
              <a:t> </a:t>
            </a:r>
            <a:r>
              <a:rPr lang="en-US" sz="2000" dirty="0" err="1" smtClean="0"/>
              <a:t>natürlich</a:t>
            </a:r>
            <a:r>
              <a:rPr lang="en-US" sz="2000" dirty="0" smtClean="0"/>
              <a:t> in Deutschland </a:t>
            </a:r>
            <a:r>
              <a:rPr lang="en-US" sz="2000" dirty="0" err="1" smtClean="0"/>
              <a:t>selber</a:t>
            </a:r>
            <a:r>
              <a:rPr lang="en-US" sz="2000" dirty="0" smtClean="0"/>
              <a:t> und </a:t>
            </a:r>
            <a:r>
              <a:rPr lang="en-US" sz="2000" dirty="0" err="1" smtClean="0"/>
              <a:t>auch</a:t>
            </a:r>
            <a:r>
              <a:rPr lang="en-US" sz="2000" dirty="0" smtClean="0"/>
              <a:t> in </a:t>
            </a:r>
            <a:r>
              <a:rPr lang="en-US" sz="2000" dirty="0" err="1" smtClean="0"/>
              <a:t>österreich</a:t>
            </a:r>
            <a:r>
              <a:rPr lang="en-US" sz="2000" dirty="0" smtClean="0"/>
              <a:t>, in der </a:t>
            </a:r>
            <a:r>
              <a:rPr lang="en-US" sz="2000" dirty="0" err="1" smtClean="0"/>
              <a:t>Schweiz,im</a:t>
            </a:r>
            <a:r>
              <a:rPr lang="en-US" sz="2000" dirty="0" smtClean="0"/>
              <a:t> </a:t>
            </a:r>
            <a:r>
              <a:rPr lang="en-US" sz="2000" dirty="0" err="1" smtClean="0"/>
              <a:t>Fürstentum</a:t>
            </a:r>
            <a:r>
              <a:rPr lang="en-US" sz="2000" dirty="0" smtClean="0"/>
              <a:t> Liechtenstein und </a:t>
            </a:r>
            <a:r>
              <a:rPr lang="en-US" sz="2000" dirty="0" err="1" smtClean="0"/>
              <a:t>im</a:t>
            </a:r>
            <a:r>
              <a:rPr lang="en-US" sz="2000" dirty="0" smtClean="0"/>
              <a:t> </a:t>
            </a:r>
            <a:r>
              <a:rPr lang="en-US" sz="2000" dirty="0" err="1" smtClean="0"/>
              <a:t>Grossherzogtum</a:t>
            </a:r>
            <a:r>
              <a:rPr lang="en-US" sz="2000" dirty="0" smtClean="0"/>
              <a:t> Luxemburg</a:t>
            </a:r>
            <a:endParaRPr lang="ru-RU" sz="2000" dirty="0"/>
          </a:p>
        </p:txBody>
      </p:sp>
      <p:pic>
        <p:nvPicPr>
          <p:cNvPr id="4" name="Содержимое 3" descr="prestige-einwanderungsland-deutschland_a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38200" y="2151062"/>
            <a:ext cx="6705600" cy="3771900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</TotalTime>
  <Words>58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Deutsch als die Muttersprache</vt:lpstr>
      <vt:lpstr>Deutsch ist eine zentrale europäische Sprache.</vt:lpstr>
      <vt:lpstr>In Europa sprechen über 100 Milionen Menschen Deutsch als Muttersprache.</vt:lpstr>
      <vt:lpstr>Die deutsche Sprache wird in sehr vielen Ländern der Erde gesprochen.</vt:lpstr>
      <vt:lpstr>Zu aller erst natürlich in Deutschland selber und auch in österreich, in der Schweiz,im Fürstentum Liechtenstein und im Grossherzogtum Luxemburg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 als die Muttersprache</dc:title>
  <dc:creator>User</dc:creator>
  <cp:lastModifiedBy>user</cp:lastModifiedBy>
  <cp:revision>5</cp:revision>
  <dcterms:created xsi:type="dcterms:W3CDTF">2016-02-15T16:18:57Z</dcterms:created>
  <dcterms:modified xsi:type="dcterms:W3CDTF">2016-02-18T07:05:16Z</dcterms:modified>
</cp:coreProperties>
</file>