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D0CE6DE-2270-41C8-9CC0-C364BCE12789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A79E5901-8440-4C76-ADB5-1E50B941236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3933056"/>
            <a:ext cx="6172200" cy="829816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Tanasijtschuk</a:t>
            </a:r>
            <a:r>
              <a:rPr lang="en-US" sz="2400" dirty="0" smtClean="0"/>
              <a:t> </a:t>
            </a:r>
            <a:r>
              <a:rPr lang="en-US" sz="2400" dirty="0" err="1" smtClean="0"/>
              <a:t>Wasja</a:t>
            </a:r>
            <a:endParaRPr lang="en-US" sz="2400" dirty="0" smtClean="0"/>
          </a:p>
          <a:p>
            <a:r>
              <a:rPr lang="en-US" sz="2400" dirty="0" err="1" smtClean="0"/>
              <a:t>Apostoljuk</a:t>
            </a:r>
            <a:r>
              <a:rPr lang="en-US" sz="2400" dirty="0" smtClean="0"/>
              <a:t> Mischa</a:t>
            </a:r>
          </a:p>
          <a:p>
            <a:r>
              <a:rPr lang="en-US" sz="2400" dirty="0" err="1" smtClean="0"/>
              <a:t>Hutsukjak</a:t>
            </a:r>
            <a:r>
              <a:rPr lang="en-US" sz="2400" dirty="0" smtClean="0"/>
              <a:t> </a:t>
            </a:r>
            <a:r>
              <a:rPr lang="en-US" sz="2400" dirty="0" err="1" smtClean="0"/>
              <a:t>Tanja</a:t>
            </a:r>
            <a:endParaRPr lang="en-US" sz="2400" dirty="0" smtClean="0"/>
          </a:p>
          <a:p>
            <a:r>
              <a:rPr lang="en-US" sz="2400" dirty="0" err="1" smtClean="0"/>
              <a:t>Schpylka</a:t>
            </a:r>
            <a:r>
              <a:rPr lang="en-US" sz="2400" dirty="0" smtClean="0"/>
              <a:t> </a:t>
            </a:r>
            <a:r>
              <a:rPr lang="en-US" sz="2400" dirty="0" err="1" smtClean="0"/>
              <a:t>Wadim</a:t>
            </a:r>
            <a:endParaRPr lang="en-US" sz="2400" dirty="0"/>
          </a:p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447800"/>
            <a:ext cx="8305800" cy="1981200"/>
          </a:xfrm>
        </p:spPr>
        <p:txBody>
          <a:bodyPr/>
          <a:lstStyle/>
          <a:p>
            <a:r>
              <a:rPr lang="de-DE" b="1" dirty="0" smtClean="0">
                <a:effectLst/>
              </a:rPr>
              <a:t>Tatsachen </a:t>
            </a:r>
            <a:r>
              <a:rPr lang="de-DE" b="1" dirty="0">
                <a:effectLst/>
              </a:rPr>
              <a:t>über </a:t>
            </a:r>
            <a:r>
              <a:rPr lang="de-DE" b="1" dirty="0" smtClean="0">
                <a:effectLst/>
              </a:rPr>
              <a:t>Deutschland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 rot="1127145">
            <a:off x="179512" y="5157192"/>
            <a:ext cx="368262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de-DE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10 </a:t>
            </a:r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- </a:t>
            </a:r>
            <a:r>
              <a:rPr lang="de-DE" sz="5400" b="1" dirty="0">
                <a:ln w="50800"/>
                <a:solidFill>
                  <a:schemeClr val="bg1">
                    <a:shade val="50000"/>
                  </a:schemeClr>
                </a:solidFill>
              </a:rPr>
              <a:t>b</a:t>
            </a:r>
            <a:endParaRPr lang="ru-RU" sz="54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92472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Die Deutschen sind die zweitgrößte Bierkonsumenten der Welt, nach dem </a:t>
            </a:r>
            <a:r>
              <a:rPr lang="de-DE" dirty="0" smtClean="0"/>
              <a:t>irischen.</a:t>
            </a:r>
          </a:p>
          <a:p>
            <a:r>
              <a:rPr lang="de-DE" dirty="0"/>
              <a:t>Bier </a:t>
            </a:r>
            <a:r>
              <a:rPr lang="de-DE" dirty="0" smtClean="0"/>
              <a:t>wird </a:t>
            </a:r>
            <a:r>
              <a:rPr lang="de-DE" dirty="0"/>
              <a:t>offiziell als ein Lebensmittel in Bayern</a:t>
            </a:r>
            <a:r>
              <a:rPr lang="de-DE" dirty="0" smtClean="0"/>
              <a:t>.</a:t>
            </a:r>
          </a:p>
          <a:p>
            <a:r>
              <a:rPr lang="de-DE" dirty="0"/>
              <a:t>Es gibt über 60 Biergärten in München (ich versuchte nur </a:t>
            </a:r>
            <a:r>
              <a:rPr lang="de-DE" dirty="0" smtClean="0"/>
              <a:t>10 </a:t>
            </a:r>
            <a:r>
              <a:rPr lang="de-DE" dirty="0"/>
              <a:t>von ihnen!). </a:t>
            </a:r>
            <a:endParaRPr lang="de-DE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249788"/>
            <a:ext cx="2645489" cy="2076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80654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gibt über 300 Arten von Brot in Deutschland</a:t>
            </a:r>
            <a:r>
              <a:rPr lang="de-DE" dirty="0" smtClean="0"/>
              <a:t>.</a:t>
            </a:r>
          </a:p>
          <a:p>
            <a:r>
              <a:rPr lang="de-DE" dirty="0"/>
              <a:t>Es gibt auch Brot Museen.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780928"/>
            <a:ext cx="3216320" cy="347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26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Es gibt mindestens 35 Dialekte der deutschen Sprache</a:t>
            </a:r>
            <a:r>
              <a:rPr lang="de-DE" dirty="0" smtClean="0"/>
              <a:t>.</a:t>
            </a:r>
          </a:p>
          <a:p>
            <a:r>
              <a:rPr lang="de-DE" dirty="0"/>
              <a:t>Deutschland ist das erste Land, das die Sommerzeit (DST) im Jahre 1916 erlassen. </a:t>
            </a:r>
            <a:endParaRPr lang="de-DE" dirty="0" smtClean="0"/>
          </a:p>
          <a:p>
            <a:r>
              <a:rPr lang="de-DE" dirty="0"/>
              <a:t>2% der Deutschen nicht Handys besitzen</a:t>
            </a:r>
            <a:r>
              <a:rPr lang="de-DE" dirty="0" smtClean="0"/>
              <a:t>.</a:t>
            </a:r>
          </a:p>
          <a:p>
            <a:r>
              <a:rPr lang="de-DE" dirty="0"/>
              <a:t>Gummibärchen wurden von einem Deutschen erfunden. </a:t>
            </a:r>
            <a:r>
              <a:rPr lang="de-DE" dirty="0"/>
              <a:t/>
            </a:r>
            <a:br>
              <a:rPr lang="de-DE" dirty="0"/>
            </a:b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4124386"/>
            <a:ext cx="2606174" cy="19598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523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65% der in Deutschland "Autobahn" (Autobahn) hat keine Geschwindigkeitsbegrenzung</a:t>
            </a:r>
            <a:r>
              <a:rPr lang="de-DE" dirty="0" smtClean="0"/>
              <a:t>.</a:t>
            </a:r>
          </a:p>
          <a:p>
            <a:r>
              <a:rPr lang="de-DE" dirty="0"/>
              <a:t>Der Kölner Dom wurde 632 Jahre bauen.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120" y="3717032"/>
            <a:ext cx="3035300" cy="2679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8985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 </a:t>
            </a:r>
            <a:r>
              <a:rPr lang="de-DE" dirty="0"/>
              <a:t>Diktator Adolf Hitler war kein Deutscher, sondern Österreicher</a:t>
            </a:r>
            <a:r>
              <a:rPr lang="de-DE" dirty="0" smtClean="0"/>
              <a:t>.</a:t>
            </a:r>
          </a:p>
          <a:p>
            <a:r>
              <a:rPr lang="de-DE" dirty="0"/>
              <a:t>Berlin hat die größte Bahnhof </a:t>
            </a:r>
            <a:r>
              <a:rPr lang="de-DE" dirty="0" smtClean="0"/>
              <a:t>Europas.</a:t>
            </a:r>
          </a:p>
          <a:p>
            <a:r>
              <a:rPr lang="de-DE" dirty="0"/>
              <a:t>Es gibt über 150 Burgen in Deutschland. 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573016"/>
            <a:ext cx="4049858" cy="2803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447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gibt über 1000 Arten von Würstchen in Deutschland</a:t>
            </a:r>
            <a:r>
              <a:rPr lang="de-DE" dirty="0" smtClean="0"/>
              <a:t>.</a:t>
            </a:r>
          </a:p>
          <a:p>
            <a:r>
              <a:rPr lang="de-DE" dirty="0"/>
              <a:t>Es gibt 102 deutschen Nobelpreisträger seit 2009</a:t>
            </a:r>
            <a:r>
              <a:rPr lang="de-DE" dirty="0" smtClean="0"/>
              <a:t>.</a:t>
            </a:r>
          </a:p>
          <a:p>
            <a:r>
              <a:rPr lang="de-DE" dirty="0"/>
              <a:t>Albert Einstein, der bekannteste Wissenschaftler der Welt, war Deutsch und in Ulm </a:t>
            </a:r>
            <a:r>
              <a:rPr lang="de-DE" dirty="0" smtClean="0"/>
              <a:t>geboren.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789040"/>
            <a:ext cx="3995936" cy="2852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415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Adidas wurde von der Bayerischen Adolf "Adi" Dassler gegründet</a:t>
            </a:r>
            <a:r>
              <a:rPr lang="de-DE" dirty="0" smtClean="0"/>
              <a:t>.</a:t>
            </a:r>
          </a:p>
          <a:p>
            <a:r>
              <a:rPr lang="de-DE" dirty="0"/>
              <a:t>Sein anderer Bruder, Rudolf Dassler gründete </a:t>
            </a:r>
            <a:r>
              <a:rPr lang="de-DE" dirty="0" smtClean="0"/>
              <a:t>Puma.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4149080"/>
            <a:ext cx="3189696" cy="2121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310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21105"/>
            <a:ext cx="3371059" cy="4572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 rot="1162327">
            <a:off x="757902" y="4214519"/>
            <a:ext cx="53274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Tsch</a:t>
            </a:r>
            <a:r>
              <a:rPr lang="de-DE" sz="54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üß</a:t>
            </a:r>
            <a:r>
              <a:rPr lang="de-DE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endParaRPr lang="ru-RU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60854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828895"/>
      </a:dk1>
      <a:lt1>
        <a:sysClr val="window" lastClr="25272C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97</TotalTime>
  <Words>172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Tatsachen über Deutschland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Цікаві Факти про Німеччину</dc:title>
  <dc:creator>XTreme.ws</dc:creator>
  <cp:lastModifiedBy>XTreme.ws</cp:lastModifiedBy>
  <cp:revision>15</cp:revision>
  <dcterms:created xsi:type="dcterms:W3CDTF">2015-03-17T11:04:21Z</dcterms:created>
  <dcterms:modified xsi:type="dcterms:W3CDTF">2015-03-30T07:59:16Z</dcterms:modified>
</cp:coreProperties>
</file>